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Иван\Desktop\Доклад РОБОТОТЕХНИКА\24072e31d1d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Иван\Desktop\Доклад РОБОТОТЕХНИКА\Robot_Logo_SITE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32856"/>
            <a:ext cx="9144000" cy="179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Доклад РОБОТОТЕХНИКА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Олимпиада\Творческие проекты\Киселев Таракашка\Фото\2701201517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Олимпиада\Творческие проекты\Киселев Таракашка\Материал\Артем на марсе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ван\Desktop\Доклад РОБОТОТЕХНИКА\Vertolet R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ван\Desktop\Доклад РОБОТОТЕХНИКА\Артем защи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ван\Desktop\Доклад РОБОТОТЕХНИКА\Арте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Иван\Desktop\Доклад РОБОТОТЕХНИКА\look.com.ua-6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39605"/>
          </a:xfrm>
          <a:prstGeom prst="rect">
            <a:avLst/>
          </a:prstGeom>
          <a:noFill/>
        </p:spPr>
      </p:pic>
      <p:pic>
        <p:nvPicPr>
          <p:cNvPr id="7170" name="Picture 2" descr="imag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0"/>
            <a:ext cx="50138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ван\Desktop\Доклад РОБОТОТЕХНИКА\Новая папка\3d_1277-1024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Таганова</cp:lastModifiedBy>
  <cp:revision>11</cp:revision>
  <dcterms:created xsi:type="dcterms:W3CDTF">2015-08-23T16:30:11Z</dcterms:created>
  <dcterms:modified xsi:type="dcterms:W3CDTF">2015-09-01T01:37:40Z</dcterms:modified>
</cp:coreProperties>
</file>